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6" name="Уровень текста 1…"/>
          <p:cNvSpPr txBox="1"/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>
            <a:lvl1pPr indent="-342900"/>
            <a:lvl2pPr marL="971550" indent="-400050"/>
            <a:lvl3pPr marL="1508760" indent="-480060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Текст заголовка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05" name="Уровень текста 1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>
            <a:lvl1pPr indent="-342900"/>
            <a:lvl2pPr marL="971550" indent="-400050"/>
            <a:lvl3pPr marL="1508760" indent="-480060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Текст заголовка"/>
          <p:cNvSpPr txBox="1"/>
          <p:nvPr>
            <p:ph type="title"/>
          </p:nvPr>
        </p:nvSpPr>
        <p:spPr>
          <a:xfrm>
            <a:off x="415599" y="593367"/>
            <a:ext cx="11360701" cy="763502"/>
          </a:xfrm>
          <a:prstGeom prst="rect">
            <a:avLst/>
          </a:prstGeom>
        </p:spPr>
        <p:txBody>
          <a:bodyPr lIns="91399" tIns="91399" rIns="91399" bIns="91399" anchor="t"/>
          <a:lstStyle>
            <a:lvl1pPr>
              <a:lnSpc>
                <a:spcPct val="100000"/>
              </a:lnSpc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4" name="Уровень текста 1…"/>
          <p:cNvSpPr txBox="1"/>
          <p:nvPr>
            <p:ph type="body" idx="1"/>
          </p:nvPr>
        </p:nvSpPr>
        <p:spPr>
          <a:xfrm>
            <a:off x="415599" y="1536633"/>
            <a:ext cx="11360701" cy="4555200"/>
          </a:xfrm>
          <a:prstGeom prst="rect">
            <a:avLst/>
          </a:prstGeom>
        </p:spPr>
        <p:txBody>
          <a:bodyPr lIns="91399" tIns="91399" rIns="91399" bIns="91399"/>
          <a:lstStyle>
            <a:lvl1pPr indent="-349250">
              <a:lnSpc>
                <a:spcPct val="115000"/>
              </a:lnSpc>
              <a:spcBef>
                <a:spcPts val="0"/>
              </a:spcBef>
              <a:buChar char="●"/>
            </a:lvl1pPr>
            <a:lvl2pPr marL="972608" indent="-407458">
              <a:lnSpc>
                <a:spcPct val="115000"/>
              </a:lnSpc>
              <a:spcBef>
                <a:spcPts val="0"/>
              </a:spcBef>
              <a:buChar char="○"/>
            </a:lvl2pPr>
            <a:lvl3pPr marL="1511300" indent="-488950">
              <a:lnSpc>
                <a:spcPct val="115000"/>
              </a:lnSpc>
              <a:spcBef>
                <a:spcPts val="0"/>
              </a:spcBef>
              <a:buChar char="■"/>
            </a:lvl3pPr>
            <a:lvl4pPr marL="1994234" indent="-514684">
              <a:lnSpc>
                <a:spcPct val="115000"/>
              </a:lnSpc>
              <a:spcBef>
                <a:spcPts val="0"/>
              </a:spcBef>
              <a:buChar char="●"/>
            </a:lvl4pPr>
            <a:lvl5pPr marL="2451434" indent="-514684">
              <a:lnSpc>
                <a:spcPct val="115000"/>
              </a:lnSpc>
              <a:spcBef>
                <a:spcPts val="0"/>
              </a:spcBef>
              <a:buChar char="○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5" name="Номер слайда"/>
          <p:cNvSpPr txBox="1"/>
          <p:nvPr>
            <p:ph type="sldNum" sz="quarter" idx="2"/>
          </p:nvPr>
        </p:nvSpPr>
        <p:spPr>
          <a:xfrm>
            <a:off x="11665369" y="6305227"/>
            <a:ext cx="362859" cy="349563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defRPr sz="13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3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7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1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01"/>
          </a:xfrm>
          <a:prstGeom prst="rect">
            <a:avLst/>
          </a:prstGeom>
        </p:spPr>
        <p:txBody>
          <a:bodyPr/>
          <a:lstStyle>
            <a:lvl1pPr marL="406400" indent="-355600" algn="ctr">
              <a:spcBef>
                <a:spcPts val="1100"/>
              </a:spcBef>
              <a:buClrTx/>
              <a:buSzTx/>
              <a:buFontTx/>
              <a:buNone/>
              <a:defRPr sz="2400"/>
            </a:lvl1pPr>
            <a:lvl2pPr marL="406400" indent="127000" algn="ctr">
              <a:spcBef>
                <a:spcPts val="1100"/>
              </a:spcBef>
              <a:buClrTx/>
              <a:buSzTx/>
              <a:buFontTx/>
              <a:buNone/>
              <a:defRPr sz="2400"/>
            </a:lvl2pPr>
            <a:lvl3pPr marL="406400" indent="609600" algn="ctr">
              <a:spcBef>
                <a:spcPts val="1100"/>
              </a:spcBef>
              <a:buClrTx/>
              <a:buSzTx/>
              <a:buFontTx/>
              <a:buNone/>
              <a:defRPr sz="2400"/>
            </a:lvl3pPr>
            <a:lvl4pPr marL="406400" indent="1073150" algn="ctr">
              <a:spcBef>
                <a:spcPts val="1100"/>
              </a:spcBef>
              <a:buClrTx/>
              <a:buSzTx/>
              <a:buFontTx/>
              <a:buNone/>
              <a:defRPr sz="2400"/>
            </a:lvl4pPr>
            <a:lvl5pPr marL="406400" indent="1530350" algn="ctr">
              <a:spcBef>
                <a:spcPts val="110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2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40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/>
          <a:lstStyle>
            <a:lvl1pPr indent="-349250">
              <a:spcBef>
                <a:spcPts val="1100"/>
              </a:spcBef>
            </a:lvl1pPr>
            <a:lvl2pPr marL="972608" indent="-407458">
              <a:spcBef>
                <a:spcPts val="1100"/>
              </a:spcBef>
            </a:lvl2pPr>
            <a:lvl3pPr marL="1511300" indent="-488950">
              <a:spcBef>
                <a:spcPts val="1100"/>
              </a:spcBef>
            </a:lvl3pPr>
            <a:lvl4pPr marL="1994234" indent="-514684">
              <a:spcBef>
                <a:spcPts val="1100"/>
              </a:spcBef>
            </a:lvl4pPr>
            <a:lvl5pPr marL="2451434" indent="-514684">
              <a:spcBef>
                <a:spcPts val="1100"/>
              </a:spcBef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1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9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301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11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spcBef>
                <a:spcPts val="11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spcBef>
                <a:spcPts val="11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spcBef>
                <a:spcPts val="11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spcBef>
                <a:spcPts val="11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0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58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/>
          <a:lstStyle>
            <a:lvl1pPr indent="-349250">
              <a:spcBef>
                <a:spcPts val="1100"/>
              </a:spcBef>
            </a:lvl1pPr>
            <a:lvl2pPr marL="972608" indent="-407458">
              <a:spcBef>
                <a:spcPts val="1100"/>
              </a:spcBef>
            </a:lvl2pPr>
            <a:lvl3pPr marL="1511300" indent="-488950">
              <a:spcBef>
                <a:spcPts val="1100"/>
              </a:spcBef>
            </a:lvl3pPr>
            <a:lvl4pPr marL="1994234" indent="-514684">
              <a:spcBef>
                <a:spcPts val="1100"/>
              </a:spcBef>
            </a:lvl4pPr>
            <a:lvl5pPr marL="2451434" indent="-514684">
              <a:spcBef>
                <a:spcPts val="1100"/>
              </a:spcBef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9" name="Google Shape;120;g12bdf3fa03e_0_130"/>
          <p:cNvSpPr txBox="1"/>
          <p:nvPr>
            <p:ph type="body" sz="half" idx="21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/>
          <a:lstStyle/>
          <a:p>
            <a:pPr indent="-349250">
              <a:spcBef>
                <a:spcPts val="1100"/>
              </a:spcBef>
            </a:pPr>
          </a:p>
        </p:txBody>
      </p:sp>
      <p:sp>
        <p:nvSpPr>
          <p:cNvPr id="160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68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901" cy="824101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1100"/>
              </a:spcBef>
              <a:buClrTx/>
              <a:buSzTx/>
              <a:buFontTx/>
              <a:buNone/>
              <a:defRPr b="1" sz="2400"/>
            </a:lvl1pPr>
            <a:lvl2pPr marL="228600" indent="457200">
              <a:spcBef>
                <a:spcPts val="1100"/>
              </a:spcBef>
              <a:buClrTx/>
              <a:buSzTx/>
              <a:buFontTx/>
              <a:buNone/>
              <a:defRPr b="1" sz="2400"/>
            </a:lvl2pPr>
            <a:lvl3pPr marL="228600" indent="914400">
              <a:spcBef>
                <a:spcPts val="1100"/>
              </a:spcBef>
              <a:buClrTx/>
              <a:buSzTx/>
              <a:buFontTx/>
              <a:buNone/>
              <a:defRPr b="1" sz="2400"/>
            </a:lvl3pPr>
            <a:lvl4pPr marL="228600" indent="1371600">
              <a:spcBef>
                <a:spcPts val="1100"/>
              </a:spcBef>
              <a:buClrTx/>
              <a:buSzTx/>
              <a:buFontTx/>
              <a:buNone/>
              <a:defRPr b="1" sz="2400"/>
            </a:lvl4pPr>
            <a:lvl5pPr marL="228600" indent="1828800">
              <a:spcBef>
                <a:spcPts val="1100"/>
              </a:spcBef>
              <a:buClrTx/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9" name="Google Shape;127;g12bdf3fa03e_0_137"/>
          <p:cNvSpPr txBox="1"/>
          <p:nvPr>
            <p:ph type="body" sz="half" idx="21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</p:spPr>
        <p:txBody>
          <a:bodyPr/>
          <a:lstStyle/>
          <a:p>
            <a:pPr indent="-349250">
              <a:spcBef>
                <a:spcPts val="1100"/>
              </a:spcBef>
            </a:pPr>
          </a:p>
        </p:txBody>
      </p:sp>
      <p:sp>
        <p:nvSpPr>
          <p:cNvPr id="170" name="Google Shape;128;g12bdf3fa03e_0_137"/>
          <p:cNvSpPr txBox="1"/>
          <p:nvPr>
            <p:ph type="body" sz="quarter" idx="22"/>
          </p:nvPr>
        </p:nvSpPr>
        <p:spPr>
          <a:xfrm>
            <a:off x="6172200" y="1681163"/>
            <a:ext cx="5183100" cy="824101"/>
          </a:xfrm>
          <a:prstGeom prst="rect">
            <a:avLst/>
          </a:prstGeom>
        </p:spPr>
        <p:txBody>
          <a:bodyPr anchor="b"/>
          <a:lstStyle/>
          <a:p>
            <a:pPr marL="228600" indent="0">
              <a:spcBef>
                <a:spcPts val="1100"/>
              </a:spcBef>
              <a:buClrTx/>
              <a:buSzTx/>
              <a:buFontTx/>
              <a:buNone/>
              <a:defRPr b="1" sz="2400"/>
            </a:pPr>
          </a:p>
        </p:txBody>
      </p:sp>
      <p:sp>
        <p:nvSpPr>
          <p:cNvPr id="171" name="Google Shape;129;g12bdf3fa03e_0_137"/>
          <p:cNvSpPr txBox="1"/>
          <p:nvPr>
            <p:ph type="body" sz="half" idx="23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</p:spPr>
        <p:txBody>
          <a:bodyPr/>
          <a:lstStyle/>
          <a:p>
            <a:pPr indent="-349250">
              <a:spcBef>
                <a:spcPts val="1100"/>
              </a:spcBef>
            </a:pPr>
          </a:p>
        </p:txBody>
      </p:sp>
      <p:sp>
        <p:nvSpPr>
          <p:cNvPr id="172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9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indent="-342900"/>
            <a:lvl2pPr marL="971550" indent="-400050"/>
            <a:lvl3pPr marL="1508760" indent="-480060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Текст заголовка"/>
          <p:cNvSpPr txBox="1"/>
          <p:nvPr>
            <p:ph type="title"/>
          </p:nvPr>
        </p:nvSpPr>
        <p:spPr>
          <a:xfrm>
            <a:off x="839787" y="457200"/>
            <a:ext cx="3932101" cy="16005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87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501" cy="4873500"/>
          </a:xfrm>
          <a:prstGeom prst="rect">
            <a:avLst/>
          </a:prstGeom>
        </p:spPr>
        <p:txBody>
          <a:bodyPr/>
          <a:lstStyle>
            <a:lvl1pPr indent="-431800">
              <a:spcBef>
                <a:spcPts val="1100"/>
              </a:spcBef>
              <a:buSzPts val="3200"/>
              <a:defRPr sz="3200"/>
            </a:lvl1pPr>
            <a:lvl2pPr marL="972457" indent="-464457">
              <a:spcBef>
                <a:spcPts val="1100"/>
              </a:spcBef>
              <a:buSzPts val="3200"/>
              <a:defRPr sz="3200"/>
            </a:lvl2pPr>
            <a:lvl3pPr marL="1498600" indent="-508000">
              <a:spcBef>
                <a:spcPts val="1100"/>
              </a:spcBef>
              <a:buSzPts val="3200"/>
              <a:defRPr sz="3200"/>
            </a:lvl3pPr>
            <a:lvl4pPr marL="2042160" indent="-568960">
              <a:spcBef>
                <a:spcPts val="1100"/>
              </a:spcBef>
              <a:buSzPts val="3200"/>
              <a:defRPr sz="3200"/>
            </a:lvl4pPr>
            <a:lvl5pPr marL="2499360" indent="-568960">
              <a:spcBef>
                <a:spcPts val="1100"/>
              </a:spcBef>
              <a:buSzPts val="3200"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8" name="Google Shape;140;g12bdf3fa03e_0_150"/>
          <p:cNvSpPr txBox="1"/>
          <p:nvPr>
            <p:ph type="body" sz="quarter" idx="21"/>
          </p:nvPr>
        </p:nvSpPr>
        <p:spPr>
          <a:xfrm>
            <a:off x="839787" y="2057400"/>
            <a:ext cx="3932101" cy="3811500"/>
          </a:xfrm>
          <a:prstGeom prst="rect">
            <a:avLst/>
          </a:prstGeom>
        </p:spPr>
        <p:txBody>
          <a:bodyPr/>
          <a:lstStyle/>
          <a:p>
            <a:pPr marL="228600" indent="0">
              <a:spcBef>
                <a:spcPts val="1100"/>
              </a:spcBef>
              <a:buClrTx/>
              <a:buSzTx/>
              <a:buFontTx/>
              <a:buNone/>
              <a:defRPr sz="1600"/>
            </a:pPr>
          </a:p>
        </p:txBody>
      </p:sp>
      <p:sp>
        <p:nvSpPr>
          <p:cNvPr id="189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Текст заголовка"/>
          <p:cNvSpPr txBox="1"/>
          <p:nvPr>
            <p:ph type="title"/>
          </p:nvPr>
        </p:nvSpPr>
        <p:spPr>
          <a:xfrm>
            <a:off x="839787" y="457200"/>
            <a:ext cx="3932101" cy="16005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97" name="Google Shape;146;g12bdf3fa03e_0_157"/>
          <p:cNvSpPr/>
          <p:nvPr>
            <p:ph type="pic" sz="half" idx="21"/>
          </p:nvPr>
        </p:nvSpPr>
        <p:spPr>
          <a:xfrm>
            <a:off x="5183187" y="987425"/>
            <a:ext cx="6172501" cy="487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8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101" cy="3811500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1100"/>
              </a:spcBef>
              <a:buClrTx/>
              <a:buSzTx/>
              <a:buFontTx/>
              <a:buNone/>
              <a:defRPr sz="1600"/>
            </a:lvl1pPr>
            <a:lvl2pPr marL="228600" indent="457200">
              <a:spcBef>
                <a:spcPts val="1100"/>
              </a:spcBef>
              <a:buClrTx/>
              <a:buSzTx/>
              <a:buFontTx/>
              <a:buNone/>
              <a:defRPr sz="1600"/>
            </a:lvl2pPr>
            <a:lvl3pPr marL="228600" indent="914400">
              <a:spcBef>
                <a:spcPts val="1100"/>
              </a:spcBef>
              <a:buClrTx/>
              <a:buSzTx/>
              <a:buFontTx/>
              <a:buNone/>
              <a:defRPr sz="1600"/>
            </a:lvl3pPr>
            <a:lvl4pPr marL="228600" indent="1371600">
              <a:spcBef>
                <a:spcPts val="1100"/>
              </a:spcBef>
              <a:buClrTx/>
              <a:buSzTx/>
              <a:buFontTx/>
              <a:buNone/>
              <a:defRPr sz="1600"/>
            </a:lvl4pPr>
            <a:lvl5pPr marL="228600" indent="1828800">
              <a:spcBef>
                <a:spcPts val="1100"/>
              </a:spcBef>
              <a:buClrTx/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9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07" name="Уровень текста 1…"/>
          <p:cNvSpPr txBox="1"/>
          <p:nvPr>
            <p:ph type="body" idx="1"/>
          </p:nvPr>
        </p:nvSpPr>
        <p:spPr>
          <a:xfrm rot="5400000">
            <a:off x="3920399" y="-1256576"/>
            <a:ext cx="4351201" cy="10515601"/>
          </a:xfrm>
          <a:prstGeom prst="rect">
            <a:avLst/>
          </a:prstGeom>
        </p:spPr>
        <p:txBody>
          <a:bodyPr/>
          <a:lstStyle>
            <a:lvl1pPr indent="-349250">
              <a:spcBef>
                <a:spcPts val="1100"/>
              </a:spcBef>
            </a:lvl1pPr>
            <a:lvl2pPr marL="972608" indent="-407458">
              <a:spcBef>
                <a:spcPts val="1100"/>
              </a:spcBef>
            </a:lvl2pPr>
            <a:lvl3pPr marL="1511300" indent="-488950">
              <a:spcBef>
                <a:spcPts val="1100"/>
              </a:spcBef>
            </a:lvl3pPr>
            <a:lvl4pPr marL="1994234" indent="-514684">
              <a:spcBef>
                <a:spcPts val="1100"/>
              </a:spcBef>
            </a:lvl4pPr>
            <a:lvl5pPr marL="2451434" indent="-514684">
              <a:spcBef>
                <a:spcPts val="1100"/>
              </a:spcBef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8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Текст заголовка"/>
          <p:cNvSpPr txBox="1"/>
          <p:nvPr>
            <p:ph type="title"/>
          </p:nvPr>
        </p:nvSpPr>
        <p:spPr>
          <a:xfrm rot="5400000">
            <a:off x="7133400" y="1956624"/>
            <a:ext cx="5811901" cy="2628901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6" name="Уровень текста 1…"/>
          <p:cNvSpPr txBox="1"/>
          <p:nvPr>
            <p:ph type="body" idx="1"/>
          </p:nvPr>
        </p:nvSpPr>
        <p:spPr>
          <a:xfrm rot="5400000">
            <a:off x="1799400" y="-596076"/>
            <a:ext cx="5811900" cy="7734301"/>
          </a:xfrm>
          <a:prstGeom prst="rect">
            <a:avLst/>
          </a:prstGeom>
        </p:spPr>
        <p:txBody>
          <a:bodyPr/>
          <a:lstStyle>
            <a:lvl1pPr indent="-349250">
              <a:spcBef>
                <a:spcPts val="1100"/>
              </a:spcBef>
            </a:lvl1pPr>
            <a:lvl2pPr marL="972608" indent="-407458">
              <a:spcBef>
                <a:spcPts val="1100"/>
              </a:spcBef>
            </a:lvl2pPr>
            <a:lvl3pPr marL="1511300" indent="-488950">
              <a:spcBef>
                <a:spcPts val="1100"/>
              </a:spcBef>
            </a:lvl3pPr>
            <a:lvl4pPr marL="1994234" indent="-514684">
              <a:spcBef>
                <a:spcPts val="1100"/>
              </a:spcBef>
            </a:lvl4pPr>
            <a:lvl5pPr marL="2451434" indent="-514684">
              <a:spcBef>
                <a:spcPts val="1100"/>
              </a:spcBef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7" name="Номер слайда"/>
          <p:cNvSpPr txBox="1"/>
          <p:nvPr>
            <p:ph type="sldNum" sz="quarter" idx="2"/>
          </p:nvPr>
        </p:nvSpPr>
        <p:spPr>
          <a:xfrm>
            <a:off x="11095216" y="6414767"/>
            <a:ext cx="258585" cy="24826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8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/>
            </a:lvl1pPr>
            <a:lvl2pPr marL="406400" indent="127000" algn="ctr">
              <a:buClrTx/>
              <a:buSzTx/>
              <a:buFontTx/>
              <a:buNone/>
              <a:defRPr sz="2400"/>
            </a:lvl2pPr>
            <a:lvl3pPr marL="406400" indent="609600" algn="ctr">
              <a:buClrTx/>
              <a:buSzTx/>
              <a:buFontTx/>
              <a:buNone/>
              <a:defRPr sz="2400"/>
            </a:lvl3pPr>
            <a:lvl4pPr marL="406400" indent="1079500" algn="ctr">
              <a:buClrTx/>
              <a:buSzTx/>
              <a:buFontTx/>
              <a:buNone/>
              <a:defRPr sz="2400"/>
            </a:lvl4pPr>
            <a:lvl5pPr marL="406400" indent="1536700" algn="ctr">
              <a:buClrTx/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7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6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indent="-342900"/>
            <a:lvl2pPr marL="971550" indent="-400050"/>
            <a:lvl3pPr marL="1508760" indent="-480060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7" name="Google Shape;40;p10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indent="-342900"/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6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 sz="2400"/>
            </a:lvl1pPr>
            <a:lvl2pPr marL="228600" indent="457200">
              <a:buClrTx/>
              <a:buSzTx/>
              <a:buFontTx/>
              <a:buNone/>
              <a:defRPr b="1" sz="2400"/>
            </a:lvl2pPr>
            <a:lvl3pPr marL="228600" indent="914400">
              <a:buClrTx/>
              <a:buSzTx/>
              <a:buFontTx/>
              <a:buNone/>
              <a:defRPr b="1" sz="2400"/>
            </a:lvl3pPr>
            <a:lvl4pPr marL="228600" indent="1371600">
              <a:buClrTx/>
              <a:buSzTx/>
              <a:buFontTx/>
              <a:buNone/>
              <a:defRPr b="1" sz="2400"/>
            </a:lvl4pPr>
            <a:lvl5pPr marL="22860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Google Shape;47;p11"/>
          <p:cNvSpPr txBox="1"/>
          <p:nvPr>
            <p:ph type="body" sz="half" idx="21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pPr indent="-342900"/>
          </a:p>
        </p:txBody>
      </p:sp>
      <p:sp>
        <p:nvSpPr>
          <p:cNvPr id="58" name="Google Shape;48;p11"/>
          <p:cNvSpPr txBox="1"/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59" name="Google Shape;49;p11"/>
          <p:cNvSpPr txBox="1"/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indent="-342900"/>
          </a:p>
        </p:txBody>
      </p:sp>
      <p:sp>
        <p:nvSpPr>
          <p:cNvPr id="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6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Google Shape;61;p13"/>
          <p:cNvSpPr txBox="1"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6" name="Google Shape;67;p14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7900" marR="0" indent="-4445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13839" marR="0" indent="-4978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168;g12bdf3fa03e_0_88"/>
          <p:cNvSpPr txBox="1"/>
          <p:nvPr/>
        </p:nvSpPr>
        <p:spPr>
          <a:xfrm>
            <a:off x="6095996" y="5349726"/>
            <a:ext cx="5583601" cy="819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74" tIns="121874" rIns="121874" bIns="121874">
            <a:spAutoFit/>
          </a:bodyPr>
          <a:lstStyle/>
          <a:p>
            <a:pPr>
              <a:defRPr sz="2000"/>
            </a:pPr>
            <a:r>
              <a:t>Выполнил: Байкова Марина Петровна</a:t>
            </a:r>
          </a:p>
          <a:p>
            <a:pPr>
              <a:defRPr sz="2000"/>
            </a:pPr>
            <a:r>
              <a:t>Преподаватель: Наливайко Е.В.</a:t>
            </a:r>
          </a:p>
        </p:txBody>
      </p:sp>
      <p:sp>
        <p:nvSpPr>
          <p:cNvPr id="227" name="Google Shape;169;g12bdf3fa03e_0_88"/>
          <p:cNvSpPr txBox="1"/>
          <p:nvPr/>
        </p:nvSpPr>
        <p:spPr>
          <a:xfrm>
            <a:off x="979652" y="1736157"/>
            <a:ext cx="10324501" cy="172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74" tIns="121874" rIns="121874" bIns="121874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обе</a:t>
            </a:r>
            <a:r>
              <a:rPr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ИТОГОВАЯ АТТЕСТАЦИОННАЯ РАБОТА</a:t>
            </a:r>
          </a:p>
          <a:p>
            <a:pPr algn="ctr">
              <a:defRPr b="1" sz="1800"/>
            </a:pPr>
            <a:r>
              <a:t>«</a:t>
            </a:r>
            <a:r>
              <a:rPr>
                <a:solidFill>
                  <a:srgbClr val="020000"/>
                </a:solidFill>
              </a:rPr>
              <a:t>Комплексное тестирование проекта с применением автоматизации</a:t>
            </a:r>
            <a:r>
              <a:t>»</a:t>
            </a:r>
          </a:p>
          <a:p>
            <a:pPr>
              <a:defRPr b="1" sz="1800"/>
            </a:pPr>
            <a:r>
              <a:t> </a:t>
            </a:r>
          </a:p>
          <a:p>
            <a:pPr algn="ctr">
              <a:defRPr b="1" sz="1800"/>
            </a:pPr>
            <a:r>
              <a:t>по программе повышения квалификации</a:t>
            </a:r>
          </a:p>
          <a:p>
            <a:pPr algn="ctr">
              <a:defRPr b="1" sz="1800"/>
            </a:pPr>
            <a:r>
              <a:t>«Тестировщик программного обеспечения»</a:t>
            </a:r>
          </a:p>
        </p:txBody>
      </p:sp>
      <p:sp>
        <p:nvSpPr>
          <p:cNvPr id="228" name="Google Shape;171;g12bdf3fa03e_0_88"/>
          <p:cNvSpPr txBox="1"/>
          <p:nvPr/>
        </p:nvSpPr>
        <p:spPr>
          <a:xfrm>
            <a:off x="376229" y="198304"/>
            <a:ext cx="11531346" cy="883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Програ</a:t>
            </a:r>
            <a:r>
              <a:rPr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Министерство науки и высшего образования Российской Федерации</a:t>
            </a:r>
          </a:p>
          <a:p>
            <a:pPr algn="ctr">
              <a:defRPr sz="1100"/>
            </a:pPr>
            <a:r>
              <a:t> </a:t>
            </a:r>
          </a:p>
          <a:p>
            <a:pPr algn="ctr">
              <a:defRPr b="1" sz="1100"/>
            </a:pPr>
            <a:r>
              <a:t>Федеральное государственное автономное образовательное учреждение высшего образования </a:t>
            </a:r>
          </a:p>
          <a:p>
            <a:pPr algn="ctr">
              <a:defRPr b="1" sz="1100"/>
            </a:pPr>
            <a:r>
              <a:t>«Национальный исследовательский Томский государственный университет» </a:t>
            </a:r>
          </a:p>
          <a:p>
            <a:pPr algn="ctr">
              <a:defRPr sz="1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 повышения квалификации</a:t>
            </a:r>
          </a:p>
        </p:txBody>
      </p:sp>
      <p:sp>
        <p:nvSpPr>
          <p:cNvPr id="229" name="Google Shape;172;g12bdf3fa03e_0_88"/>
          <p:cNvSpPr txBox="1"/>
          <p:nvPr/>
        </p:nvSpPr>
        <p:spPr>
          <a:xfrm>
            <a:off x="5157166" y="6317033"/>
            <a:ext cx="1332301" cy="441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74" tIns="121874" rIns="121874" bIns="121874">
            <a:spAutoFit/>
          </a:bodyPr>
          <a:lstStyle/>
          <a:p>
            <a:pPr/>
            <a:r>
              <a:t>2022 год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Тест-кейсы3.png" descr="Тест-кейсы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47" y="159661"/>
            <a:ext cx="4867649" cy="6237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Тест-кейсы4.png" descr="Тест-кейсы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8741" y="159661"/>
            <a:ext cx="4950351" cy="6237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Тест-кейсы5.png" descr="Тест-кейсы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082" y="217332"/>
            <a:ext cx="5513189" cy="6423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Тест-кейсы6.png" descr="Тест-кейсы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0513" y="4145012"/>
            <a:ext cx="5513189" cy="2549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20;g12ef7c4f354_0_18"/>
          <p:cNvSpPr txBox="1"/>
          <p:nvPr>
            <p:ph type="title"/>
          </p:nvPr>
        </p:nvSpPr>
        <p:spPr>
          <a:xfrm>
            <a:off x="838200" y="104460"/>
            <a:ext cx="10515601" cy="627941"/>
          </a:xfrm>
          <a:prstGeom prst="rect">
            <a:avLst/>
          </a:prstGeom>
        </p:spPr>
        <p:txBody>
          <a:bodyPr/>
          <a:lstStyle>
            <a:lvl1pPr algn="ctr">
              <a:defRPr b="1" sz="3300" u="sng"/>
            </a:lvl1pPr>
          </a:lstStyle>
          <a:p>
            <a:pPr/>
            <a:r>
              <a:t>5 баг-репортов по сайту QAhunter 0.2.0:</a:t>
            </a:r>
          </a:p>
        </p:txBody>
      </p:sp>
      <p:pic>
        <p:nvPicPr>
          <p:cNvPr id="270" name="Снимок экрана 2022-11-26 в 18.28.11.png" descr="Снимок экрана 2022-11-26 в 18.2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103" y="866666"/>
            <a:ext cx="5167672" cy="5606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Снимок экрана 2022-11-26 в 18.28.49.png" descr="Снимок экрана 2022-11-26 в 18.28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8425" y="866576"/>
            <a:ext cx="5670266" cy="5606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Снимок экрана 2022-11-26 в 18.29.34.png" descr="Снимок экрана 2022-11-26 в 18.2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438" y="165877"/>
            <a:ext cx="4922931" cy="6358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Снимок экрана 2022-11-26 в 18.30.31.png" descr="Снимок экрана 2022-11-26 в 18.30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4991" y="2903798"/>
            <a:ext cx="5676908" cy="3609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Снимок экрана 2022-11-26 в 18.31.15.png" descr="Снимок экрана 2022-11-26 в 18.31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25" y="47393"/>
            <a:ext cx="4999605" cy="6492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Снимок экрана 2022-11-26 в 18.32.07.png" descr="Снимок экрана 2022-11-26 в 18.32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110" y="342678"/>
            <a:ext cx="5230714" cy="6172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Снимок экрана 2022-11-26 в 18.32.54.png" descr="Снимок экрана 2022-11-26 в 18.3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744" y="559903"/>
            <a:ext cx="5072520" cy="4992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Снимок экрана 2022-11-26 в 18.33.50.png" descr="Снимок экрана 2022-11-26 в 18.33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2933" y="915637"/>
            <a:ext cx="6114700" cy="413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20;g12ef7c4f354_0_18"/>
          <p:cNvSpPr txBox="1"/>
          <p:nvPr>
            <p:ph type="title"/>
          </p:nvPr>
        </p:nvSpPr>
        <p:spPr>
          <a:xfrm>
            <a:off x="838200" y="140005"/>
            <a:ext cx="10515601" cy="485483"/>
          </a:xfrm>
          <a:prstGeom prst="rect">
            <a:avLst/>
          </a:prstGeom>
        </p:spPr>
        <p:txBody>
          <a:bodyPr/>
          <a:lstStyle>
            <a:lvl1pPr algn="ctr" defTabSz="886968">
              <a:defRPr b="1" sz="3104" u="sng"/>
            </a:lvl1pPr>
          </a:lstStyle>
          <a:p>
            <a:pPr/>
            <a:r>
              <a:t>Отчет о тестировании сайта QAhunter 0.2.0:</a:t>
            </a:r>
          </a:p>
        </p:txBody>
      </p:sp>
      <p:pic>
        <p:nvPicPr>
          <p:cNvPr id="283" name="Снимок экрана 2022-11-26 в 19.05.33.png" descr="Снимок экрана 2022-11-26 в 19.0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68" y="787526"/>
            <a:ext cx="5118726" cy="5884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Снимок экрана 2022-11-26 в 19.06.06.png" descr="Снимок экрана 2022-11-26 в 19.0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3780" y="787526"/>
            <a:ext cx="4707507" cy="5884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Снимок экрана 2022-11-26 в 19.07.11.png" descr="Снимок экрана 2022-11-26 в 19.07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752" y="191754"/>
            <a:ext cx="5034696" cy="6474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Снимок экрана 2022-11-26 в 19.07.42.png" descr="Снимок экрана 2022-11-26 в 19.07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1317" y="191754"/>
            <a:ext cx="4873656" cy="6474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Снимок экрана 2022-11-26 в 19.08.16.png" descr="Снимок экрана 2022-11-26 в 19.08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044" y="227360"/>
            <a:ext cx="5000335" cy="6500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Снимок экрана 2022-11-26 в 19.08.46.png" descr="Снимок экрана 2022-11-26 в 19.08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8554" y="227360"/>
            <a:ext cx="4888758" cy="6500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Снимок экрана 2022-11-26 в 19.09.20.png" descr="Снимок экрана 2022-11-26 в 19.09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596" y="0"/>
            <a:ext cx="541926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199;g12ef7c4f354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СОДЕРЖАНИЕ</a:t>
            </a:r>
          </a:p>
        </p:txBody>
      </p:sp>
      <p:sp>
        <p:nvSpPr>
          <p:cNvPr id="232" name="Google Shape;200;g12ef7c4f354_0_0"/>
          <p:cNvSpPr txBox="1"/>
          <p:nvPr>
            <p:ph type="body" idx="1"/>
          </p:nvPr>
        </p:nvSpPr>
        <p:spPr>
          <a:xfrm>
            <a:off x="838199" y="1592297"/>
            <a:ext cx="10515601" cy="4351201"/>
          </a:xfrm>
          <a:prstGeom prst="rect">
            <a:avLst/>
          </a:prstGeom>
        </p:spPr>
        <p:txBody>
          <a:bodyPr/>
          <a:lstStyle/>
          <a:p>
            <a:pPr marL="0" indent="0" defTabSz="566927">
              <a:spcBef>
                <a:spcPts val="600"/>
              </a:spcBef>
              <a:buSzTx/>
              <a:buNone/>
              <a:defRPr sz="1798"/>
            </a:pPr>
            <a:r>
              <a:t>В данной итоговой работе представлены выполненные практические задания по всем 5 (пяти) модулям этого курса:</a:t>
            </a:r>
          </a:p>
          <a:p>
            <a:pPr marL="0" indent="0" defTabSz="566927">
              <a:spcBef>
                <a:spcPts val="600"/>
              </a:spcBef>
              <a:buSzTx/>
              <a:buNone/>
              <a:defRPr sz="1798"/>
            </a:pPr>
            <a:r>
              <a:t>Модуль 1. Майнд-карта (XMind) входных данных для подготовки и тестирования  сайта  QAhunter 0.2.0</a:t>
            </a:r>
          </a:p>
          <a:p>
            <a:pPr marL="0" indent="0" defTabSz="566927">
              <a:spcBef>
                <a:spcPts val="600"/>
              </a:spcBef>
              <a:buSzTx/>
              <a:buNone/>
              <a:defRPr sz="1798"/>
            </a:pPr>
            <a:r>
              <a:t>Модуль 2. Майнд-карта (XMind) c видами тестирования для сайта QAhunter 0.2.0</a:t>
            </a:r>
          </a:p>
          <a:p>
            <a:pPr marL="0" indent="0" defTabSz="566927">
              <a:spcBef>
                <a:spcPts val="600"/>
              </a:spcBef>
              <a:buSzTx/>
              <a:buNone/>
              <a:defRPr sz="1798"/>
            </a:pPr>
            <a:r>
              <a:t>Модуль 3. Чек-лист, 15 тест-кейсов, 5 баг-репортов и отчет о тестировании</a:t>
            </a:r>
          </a:p>
          <a:p>
            <a:pPr marL="0" indent="0" defTabSz="566927">
              <a:spcBef>
                <a:spcPts val="600"/>
              </a:spcBef>
              <a:buSzTx/>
              <a:buNone/>
              <a:defRPr sz="1798"/>
            </a:pPr>
            <a:r>
              <a:t>Модуль 4. Чек-лист с применением 2(двух) техник тест-дизайна: анализ граничных значений и попарное тестирование</a:t>
            </a:r>
          </a:p>
          <a:p>
            <a:pPr marL="0" indent="0" defTabSz="566927">
              <a:spcBef>
                <a:spcPts val="600"/>
              </a:spcBef>
              <a:buSzTx/>
              <a:buNone/>
              <a:defRPr sz="1798"/>
            </a:pPr>
            <a:r>
              <a:t>Модуль 5. Авто-тесты:</a:t>
            </a:r>
          </a:p>
          <a:p>
            <a:pPr lvl="1" marL="0" indent="602361" defTabSz="566927">
              <a:spcBef>
                <a:spcPts val="600"/>
              </a:spcBef>
              <a:buSzTx/>
              <a:buNone/>
              <a:defRPr sz="1798"/>
            </a:pPr>
            <a:r>
              <a:t>а) авто-тест предложенного сценария в программе Selenium IDE; </a:t>
            </a:r>
          </a:p>
          <a:p>
            <a:pPr lvl="1" marL="0" indent="602361" defTabSz="566927">
              <a:spcBef>
                <a:spcPts val="600"/>
              </a:spcBef>
              <a:buSzTx/>
              <a:buNone/>
              <a:defRPr sz="1798"/>
            </a:pPr>
            <a:r>
              <a:t>б) авто-тест предложенного сценария тестирования в программе PyСharm СЕ; </a:t>
            </a:r>
          </a:p>
          <a:p>
            <a:pPr lvl="1" marL="0" indent="602361" defTabSz="566927">
              <a:spcBef>
                <a:spcPts val="600"/>
              </a:spcBef>
              <a:buSzTx/>
              <a:buNone/>
              <a:defRPr sz="1798"/>
            </a:pPr>
            <a:r>
              <a:t>в) модифицированный предложенный авто-тест согласно новому сценарию тестирования</a:t>
            </a:r>
          </a:p>
          <a:p>
            <a:pPr marL="0" indent="0" defTabSz="566927">
              <a:spcBef>
                <a:spcPts val="600"/>
              </a:spcBef>
              <a:buSzTx/>
              <a:buNone/>
              <a:defRPr sz="1798"/>
            </a:pPr>
            <a:r>
              <a:t>Рефлексия</a:t>
            </a:r>
          </a:p>
          <a:p>
            <a:pPr marL="0" indent="0" defTabSz="566927">
              <a:spcBef>
                <a:spcPts val="600"/>
              </a:spcBef>
              <a:buSzTx/>
              <a:buNone/>
              <a:defRPr sz="1736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27;g11c4ad95615_0_114"/>
          <p:cNvSpPr txBox="1"/>
          <p:nvPr>
            <p:ph type="title"/>
          </p:nvPr>
        </p:nvSpPr>
        <p:spPr>
          <a:xfrm>
            <a:off x="352647" y="21521"/>
            <a:ext cx="11944156" cy="741751"/>
          </a:xfrm>
          <a:prstGeom prst="rect">
            <a:avLst/>
          </a:prstGeom>
        </p:spPr>
        <p:txBody>
          <a:bodyPr/>
          <a:lstStyle>
            <a:lvl1pPr algn="ctr" defTabSz="365760">
              <a:defRPr b="1" sz="192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4. Чек-лист с применением 2(двух) техник тест-дизайна: анализ граничных значений и попарное тестирование</a:t>
            </a:r>
          </a:p>
        </p:txBody>
      </p:sp>
      <p:pic>
        <p:nvPicPr>
          <p:cNvPr id="295" name="Снимок экрана 2022-11-26 в 19.58.39.png" descr="Снимок экрана 2022-11-26 в 19.5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020" y="661443"/>
            <a:ext cx="10288003" cy="6038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27;g11c4ad95615_0_114"/>
          <p:cNvSpPr txBox="1"/>
          <p:nvPr>
            <p:ph type="title"/>
          </p:nvPr>
        </p:nvSpPr>
        <p:spPr>
          <a:xfrm>
            <a:off x="838200" y="92611"/>
            <a:ext cx="10515600" cy="728838"/>
          </a:xfrm>
          <a:prstGeom prst="rect">
            <a:avLst/>
          </a:prstGeom>
        </p:spPr>
        <p:txBody>
          <a:bodyPr/>
          <a:lstStyle>
            <a:lvl1pPr algn="ctr"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5. Авто-тесты для сайта QAhunter 0.2.0:</a:t>
            </a:r>
          </a:p>
        </p:txBody>
      </p:sp>
      <p:sp>
        <p:nvSpPr>
          <p:cNvPr id="298" name="Google Shape;227;g11c4ad95615_0_114"/>
          <p:cNvSpPr txBox="1"/>
          <p:nvPr/>
        </p:nvSpPr>
        <p:spPr>
          <a:xfrm>
            <a:off x="372780" y="610608"/>
            <a:ext cx="10515601" cy="728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>
              <a:lnSpc>
                <a:spcPct val="90000"/>
              </a:lnSpc>
              <a:defRPr b="1" sz="3200">
                <a:latin typeface="Montserrat"/>
                <a:ea typeface="Montserrat"/>
                <a:cs typeface="Montserrat"/>
                <a:sym typeface="Montserrat"/>
              </a:defRPr>
            </a:pPr>
            <a:r>
              <a:t> </a:t>
            </a:r>
            <a:r>
              <a:rPr sz="1900"/>
              <a:t>а) авто-тест предложенного сценария в программе Selenium IDE:</a:t>
            </a:r>
          </a:p>
        </p:txBody>
      </p:sp>
      <p:pic>
        <p:nvPicPr>
          <p:cNvPr id="299" name="Снимок экрана 2022-11-26 в 20.13.19.png" descr="Снимок экрана 2022-11-26 в 20.1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3762" y="1336694"/>
            <a:ext cx="7493636" cy="5248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227;g11c4ad95615_0_114"/>
          <p:cNvSpPr txBox="1"/>
          <p:nvPr>
            <p:ph type="title"/>
          </p:nvPr>
        </p:nvSpPr>
        <p:spPr>
          <a:xfrm>
            <a:off x="838200" y="92611"/>
            <a:ext cx="10515600" cy="728838"/>
          </a:xfrm>
          <a:prstGeom prst="rect">
            <a:avLst/>
          </a:prstGeom>
        </p:spPr>
        <p:txBody>
          <a:bodyPr/>
          <a:lstStyle>
            <a:lvl1pPr algn="ctr">
              <a:defRPr b="1"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5. Авто-тесты для сайта QAhunter 0.2.0:</a:t>
            </a:r>
          </a:p>
        </p:txBody>
      </p:sp>
      <p:sp>
        <p:nvSpPr>
          <p:cNvPr id="302" name="Google Shape;227;g11c4ad95615_0_114"/>
          <p:cNvSpPr txBox="1"/>
          <p:nvPr/>
        </p:nvSpPr>
        <p:spPr>
          <a:xfrm>
            <a:off x="372780" y="480276"/>
            <a:ext cx="10515601" cy="728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>
              <a:lnSpc>
                <a:spcPct val="90000"/>
              </a:lnSpc>
              <a:defRPr b="1" sz="3200">
                <a:latin typeface="Montserrat"/>
                <a:ea typeface="Montserrat"/>
                <a:cs typeface="Montserrat"/>
                <a:sym typeface="Montserrat"/>
              </a:defRPr>
            </a:pPr>
            <a:r>
              <a:t> </a:t>
            </a:r>
            <a:r>
              <a:rPr sz="1900"/>
              <a:t>б) авто-тест предложенного сценария тестирования в программе PyСharm СЕ:</a:t>
            </a:r>
          </a:p>
        </p:txBody>
      </p:sp>
      <p:pic>
        <p:nvPicPr>
          <p:cNvPr id="303" name="Снимок экрана 2022-11-26 в 20.29.10.png" descr="Снимок экрана 2022-11-26 в 20.29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322" y="1128634"/>
            <a:ext cx="10036516" cy="555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227;g11c4ad95615_0_114"/>
          <p:cNvSpPr txBox="1"/>
          <p:nvPr>
            <p:ph type="title"/>
          </p:nvPr>
        </p:nvSpPr>
        <p:spPr>
          <a:xfrm>
            <a:off x="838200" y="92611"/>
            <a:ext cx="10515600" cy="728838"/>
          </a:xfrm>
          <a:prstGeom prst="rect">
            <a:avLst/>
          </a:prstGeom>
        </p:spPr>
        <p:txBody>
          <a:bodyPr/>
          <a:lstStyle>
            <a:lvl1pPr algn="ctr">
              <a:defRPr b="1" sz="3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5. Авто-тесты для сайта QAhunter 0.2.0:</a:t>
            </a:r>
          </a:p>
        </p:txBody>
      </p:sp>
      <p:sp>
        <p:nvSpPr>
          <p:cNvPr id="306" name="Google Shape;227;g11c4ad95615_0_114"/>
          <p:cNvSpPr txBox="1"/>
          <p:nvPr/>
        </p:nvSpPr>
        <p:spPr>
          <a:xfrm>
            <a:off x="372780" y="480276"/>
            <a:ext cx="10515601" cy="728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 defTabSz="841247">
              <a:lnSpc>
                <a:spcPct val="90000"/>
              </a:lnSpc>
              <a:defRPr b="1" sz="2944">
                <a:latin typeface="Montserrat"/>
                <a:ea typeface="Montserrat"/>
                <a:cs typeface="Montserrat"/>
                <a:sym typeface="Montserrat"/>
              </a:defRPr>
            </a:pPr>
            <a:r>
              <a:t> </a:t>
            </a:r>
            <a:r>
              <a:rPr sz="1748"/>
              <a:t>в) модифицированный предложенный авто-тест согласно новому сценарию тестирования:</a:t>
            </a:r>
          </a:p>
        </p:txBody>
      </p:sp>
      <p:pic>
        <p:nvPicPr>
          <p:cNvPr id="307" name="Снимок экрана 2022-11-28 в 12.02.22.png" descr="Снимок экрана 2022-11-28 в 12.02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4570" y="1157930"/>
            <a:ext cx="8982860" cy="5537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227;g11c4ad95615_0_1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/>
          <a:lstStyle>
            <a:lvl1pPr>
              <a:defRPr b="1" sz="39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Рефлексия</a:t>
            </a:r>
          </a:p>
        </p:txBody>
      </p:sp>
      <p:sp>
        <p:nvSpPr>
          <p:cNvPr id="310" name="Google Shape;228;g11c4ad95615_0_114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/>
          <a:lstStyle/>
          <a:p>
            <a:pPr marL="0" indent="0" defTabSz="603504">
              <a:lnSpc>
                <a:spcPct val="115000"/>
              </a:lnSpc>
              <a:spcBef>
                <a:spcPts val="600"/>
              </a:spcBef>
              <a:buSzTx/>
              <a:buNone/>
              <a:defRPr sz="198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Что получилось хорошо?</a:t>
            </a:r>
          </a:p>
          <a:p>
            <a:pPr marL="0" indent="0" defTabSz="603504">
              <a:lnSpc>
                <a:spcPct val="115000"/>
              </a:lnSpc>
              <a:spcBef>
                <a:spcPts val="600"/>
              </a:spcBef>
              <a:buSzTx/>
              <a:buNone/>
              <a:defRPr sz="198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У меня получилось создать майнд-карты (Xmind) по данным полученного Техзадания; написать чек-лист, тест-кейсы; провести тестирование сайта QAhunter.ru; составить баг-репорты и отчет о тестировании. Также применив 2 техники тест-дизайна, я расширила чек-лист на дополнительные проверки. Получилось освоить написание авто-тестов, как с помощью рекордера Selenium, так и написав вручную в программе Pycharm. И починила предоставленный авто-тест, прописав корректный локатор.</a:t>
            </a:r>
          </a:p>
          <a:p>
            <a:pPr marL="0" indent="0" defTabSz="603504">
              <a:lnSpc>
                <a:spcPct val="115000"/>
              </a:lnSpc>
              <a:spcBef>
                <a:spcPts val="600"/>
              </a:spcBef>
              <a:buSzTx/>
              <a:buNone/>
              <a:defRPr sz="198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  <a:p>
            <a:pPr marL="0" indent="0" defTabSz="603504">
              <a:lnSpc>
                <a:spcPct val="115000"/>
              </a:lnSpc>
              <a:spcBef>
                <a:spcPts val="600"/>
              </a:spcBef>
              <a:buSzTx/>
              <a:buNone/>
              <a:defRPr sz="198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Что можно улучшить?</a:t>
            </a:r>
          </a:p>
          <a:p>
            <a:pPr marL="0" indent="0" defTabSz="603504">
              <a:lnSpc>
                <a:spcPct val="115000"/>
              </a:lnSpc>
              <a:spcBef>
                <a:spcPts val="600"/>
              </a:spcBef>
              <a:buSzTx/>
              <a:buNone/>
              <a:defRPr sz="198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Планирую изучить до полного понимания: тестирование API, другие основные техники тест-дизайна, основываясь на лекционном материале данной программы обучения.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06;g12ef7c4f354_0_6"/>
          <p:cNvSpPr txBox="1"/>
          <p:nvPr>
            <p:ph type="title"/>
          </p:nvPr>
        </p:nvSpPr>
        <p:spPr>
          <a:xfrm>
            <a:off x="593587" y="-85477"/>
            <a:ext cx="11356205" cy="1325701"/>
          </a:xfrm>
          <a:prstGeom prst="rect">
            <a:avLst/>
          </a:prstGeom>
        </p:spPr>
        <p:txBody>
          <a:bodyPr/>
          <a:lstStyle>
            <a:lvl1pPr algn="ctr">
              <a:defRPr b="1" sz="3500"/>
            </a:lvl1pPr>
          </a:lstStyle>
          <a:p>
            <a:pPr/>
            <a:r>
              <a:t>1. Майнд-карта (XMind) входных данных для подготовки и тестирования  сайта  QAhunter 0.2.0</a:t>
            </a:r>
          </a:p>
        </p:txBody>
      </p:sp>
      <p:sp>
        <p:nvSpPr>
          <p:cNvPr id="235" name="Google Shape;207;g12ef7c4f354_0_6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236" name="Xmind_1 part.png" descr="Xmind_1 part.png"/>
          <p:cNvPicPr>
            <a:picLocks noChangeAspect="1"/>
          </p:cNvPicPr>
          <p:nvPr/>
        </p:nvPicPr>
        <p:blipFill>
          <a:blip r:embed="rId2">
            <a:extLst/>
          </a:blip>
          <a:srcRect l="0" t="585" r="0" b="0"/>
          <a:stretch>
            <a:fillRect/>
          </a:stretch>
        </p:blipFill>
        <p:spPr>
          <a:xfrm>
            <a:off x="1076401" y="1018531"/>
            <a:ext cx="10039155" cy="5636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Xmind_2 part.png" descr="Xmind_2 p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85" y="260806"/>
            <a:ext cx="11843030" cy="6511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Xmind2_part1.png" descr="Xmind2_par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489" y="791391"/>
            <a:ext cx="11017022" cy="590252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Google Shape;213;g12ef7c4f354_0_12"/>
          <p:cNvSpPr txBox="1"/>
          <p:nvPr>
            <p:ph type="title"/>
          </p:nvPr>
        </p:nvSpPr>
        <p:spPr>
          <a:xfrm>
            <a:off x="556569" y="-108811"/>
            <a:ext cx="11383681" cy="1325701"/>
          </a:xfrm>
          <a:prstGeom prst="rect">
            <a:avLst/>
          </a:prstGeom>
        </p:spPr>
        <p:txBody>
          <a:bodyPr/>
          <a:lstStyle>
            <a:lvl1pPr algn="ctr">
              <a:defRPr b="1" sz="3500"/>
            </a:lvl1pPr>
          </a:lstStyle>
          <a:p>
            <a:pPr/>
            <a:r>
              <a:t>2. Майнд-карта (XMind) c видами тестирования для сайта QAhunter 0.2.0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Xmind2_part2.png" descr="Xmind2_par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6636" y="269852"/>
            <a:ext cx="12327783" cy="6388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20;g12ef7c4f354_0_18"/>
          <p:cNvSpPr txBox="1"/>
          <p:nvPr>
            <p:ph type="title"/>
          </p:nvPr>
        </p:nvSpPr>
        <p:spPr>
          <a:xfrm>
            <a:off x="507999" y="-22540"/>
            <a:ext cx="11624028" cy="973673"/>
          </a:xfrm>
          <a:prstGeom prst="rect">
            <a:avLst/>
          </a:prstGeom>
        </p:spPr>
        <p:txBody>
          <a:bodyPr/>
          <a:lstStyle/>
          <a:p>
            <a:pPr lvl="3">
              <a:defRPr b="1" sz="2900"/>
            </a:pPr>
            <a:r>
              <a:t>3. Чек-лист, 15 тест-кейсов, 5 баг-репортов и отчет о тестировании сайта     QAhunter 0.2.0</a:t>
            </a:r>
          </a:p>
        </p:txBody>
      </p:sp>
      <p:pic>
        <p:nvPicPr>
          <p:cNvPr id="246" name="Чек-лист1.png" descr="Чек-лист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021" y="1209701"/>
            <a:ext cx="5259636" cy="5461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Чек-лист2.png" descr="Чек-лист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3064" y="1248749"/>
            <a:ext cx="5208385" cy="546115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1)"/>
          <p:cNvSpPr txBox="1"/>
          <p:nvPr/>
        </p:nvSpPr>
        <p:spPr>
          <a:xfrm>
            <a:off x="381703" y="1092634"/>
            <a:ext cx="329987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1)</a:t>
            </a:r>
          </a:p>
        </p:txBody>
      </p:sp>
      <p:sp>
        <p:nvSpPr>
          <p:cNvPr id="249" name="2)"/>
          <p:cNvSpPr txBox="1"/>
          <p:nvPr/>
        </p:nvSpPr>
        <p:spPr>
          <a:xfrm>
            <a:off x="6258804" y="1098777"/>
            <a:ext cx="318696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900"/>
            </a:lvl1pPr>
          </a:lstStyle>
          <a:p>
            <a:pPr/>
            <a:r>
              <a:t>2)</a:t>
            </a:r>
          </a:p>
        </p:txBody>
      </p:sp>
      <p:sp>
        <p:nvSpPr>
          <p:cNvPr id="250" name="Чек-лист:"/>
          <p:cNvSpPr txBox="1"/>
          <p:nvPr/>
        </p:nvSpPr>
        <p:spPr>
          <a:xfrm>
            <a:off x="5384379" y="638804"/>
            <a:ext cx="1603119" cy="449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 u="sng"/>
            </a:lvl1pPr>
          </a:lstStyle>
          <a:p>
            <a:pPr/>
            <a:r>
              <a:t>Чек-лист: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Чек-лист3.png" descr="Чек-лист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90" y="283368"/>
            <a:ext cx="4852287" cy="5282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Чек-лист4.png" descr="Чек-лист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6589" y="133450"/>
            <a:ext cx="4746300" cy="4867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Чек-лист5.png" descr="Чек-лист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66489" y="5032871"/>
            <a:ext cx="4420133" cy="1687255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3)"/>
          <p:cNvSpPr txBox="1"/>
          <p:nvPr/>
        </p:nvSpPr>
        <p:spPr>
          <a:xfrm>
            <a:off x="35267" y="58788"/>
            <a:ext cx="318695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900"/>
            </a:lvl1pPr>
          </a:lstStyle>
          <a:p>
            <a:pPr/>
            <a:r>
              <a:t>3)</a:t>
            </a:r>
          </a:p>
        </p:txBody>
      </p:sp>
      <p:sp>
        <p:nvSpPr>
          <p:cNvPr id="256" name="4)"/>
          <p:cNvSpPr txBox="1"/>
          <p:nvPr/>
        </p:nvSpPr>
        <p:spPr>
          <a:xfrm>
            <a:off x="4949376" y="-42812"/>
            <a:ext cx="318695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900"/>
            </a:lvl1pPr>
          </a:lstStyle>
          <a:p>
            <a:pPr/>
            <a:r>
              <a:t>4)</a:t>
            </a:r>
          </a:p>
        </p:txBody>
      </p:sp>
      <p:sp>
        <p:nvSpPr>
          <p:cNvPr id="257" name="5)"/>
          <p:cNvSpPr txBox="1"/>
          <p:nvPr/>
        </p:nvSpPr>
        <p:spPr>
          <a:xfrm>
            <a:off x="4860476" y="5822025"/>
            <a:ext cx="318695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900"/>
            </a:lvl1pPr>
          </a:lstStyle>
          <a:p>
            <a:pPr/>
            <a:r>
              <a:t>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20;g12ef7c4f354_0_18"/>
          <p:cNvSpPr txBox="1"/>
          <p:nvPr>
            <p:ph type="title"/>
          </p:nvPr>
        </p:nvSpPr>
        <p:spPr>
          <a:xfrm>
            <a:off x="624854" y="101905"/>
            <a:ext cx="10515601" cy="647982"/>
          </a:xfrm>
          <a:prstGeom prst="rect">
            <a:avLst/>
          </a:prstGeom>
        </p:spPr>
        <p:txBody>
          <a:bodyPr/>
          <a:lstStyle>
            <a:lvl1pPr algn="ctr">
              <a:defRPr b="1" sz="3100" u="sng"/>
            </a:lvl1pPr>
          </a:lstStyle>
          <a:p>
            <a:pPr/>
            <a:r>
              <a:t>15 тест-кейсов по сайту QAhunter 0.2.0:</a:t>
            </a:r>
          </a:p>
        </p:txBody>
      </p:sp>
      <p:pic>
        <p:nvPicPr>
          <p:cNvPr id="260" name="Тест-кейсы2.png" descr="Тест-кейсы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021" y="808269"/>
            <a:ext cx="4410483" cy="568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Тест-кейсы1.png" descr="Тест-кейсы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866" y="808269"/>
            <a:ext cx="4945309" cy="5681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